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2" r:id="rId2"/>
    <p:sldId id="256" r:id="rId3"/>
    <p:sldId id="281" r:id="rId4"/>
    <p:sldId id="257" r:id="rId5"/>
    <p:sldId id="261" r:id="rId6"/>
    <p:sldId id="270" r:id="rId7"/>
    <p:sldId id="271" r:id="rId8"/>
    <p:sldId id="266" r:id="rId9"/>
    <p:sldId id="273" r:id="rId10"/>
    <p:sldId id="274" r:id="rId11"/>
    <p:sldId id="276" r:id="rId12"/>
    <p:sldId id="277" r:id="rId13"/>
    <p:sldId id="278" r:id="rId14"/>
    <p:sldId id="267" r:id="rId15"/>
    <p:sldId id="265" r:id="rId16"/>
    <p:sldId id="279" r:id="rId17"/>
    <p:sldId id="272" r:id="rId18"/>
    <p:sldId id="263" r:id="rId19"/>
    <p:sldId id="264" r:id="rId20"/>
    <p:sldId id="275" r:id="rId21"/>
    <p:sldId id="269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ADE8"/>
    <a:srgbClr val="0D8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D17C2-6853-744F-9BC7-60B476618F18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E2479-D4D1-664C-B228-7507BC6BA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9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09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Aksara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aksara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, </a:t>
            </a:r>
            <a:r>
              <a:rPr lang="en-US" dirty="0" err="1"/>
              <a:t>jadikan</a:t>
            </a:r>
            <a:r>
              <a:rPr lang="en-US" dirty="0"/>
              <a:t> </a:t>
            </a:r>
            <a:r>
              <a:rPr lang="en-US" dirty="0" err="1"/>
              <a:t>unicode</a:t>
            </a:r>
            <a:endParaRPr lang="en-US" dirty="0"/>
          </a:p>
          <a:p>
            <a:r>
              <a:rPr lang="en-US" dirty="0"/>
              <a:t>Kumpulan </a:t>
            </a:r>
            <a:r>
              <a:rPr lang="en-US" dirty="0" err="1"/>
              <a:t>aksara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apa</a:t>
            </a:r>
            <a:endParaRPr lang="en-US" dirty="0"/>
          </a:p>
          <a:p>
            <a:r>
              <a:rPr lang="en-US" dirty="0" err="1"/>
              <a:t>Kalimat</a:t>
            </a:r>
            <a:r>
              <a:rPr lang="en-US" dirty="0"/>
              <a:t> Bali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apa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Server </a:t>
            </a:r>
            <a:r>
              <a:rPr lang="en-US" dirty="0" err="1"/>
              <a:t>dikelola</a:t>
            </a:r>
            <a:r>
              <a:rPr lang="en-US" dirty="0"/>
              <a:t> oleh </a:t>
            </a:r>
            <a:r>
              <a:rPr lang="en-US" dirty="0" err="1"/>
              <a:t>saya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2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PATH OF LEAST RESISTANT</a:t>
            </a:r>
          </a:p>
          <a:p>
            <a:r>
              <a:rPr lang="en-US" dirty="0"/>
              <a:t>Bahasa Bali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dipelajari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7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Bahasa Bali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7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tipe</a:t>
            </a:r>
            <a:r>
              <a:rPr lang="en-US" dirty="0"/>
              <a:t> keyboard</a:t>
            </a:r>
          </a:p>
          <a:p>
            <a:endParaRPr lang="en-US" dirty="0"/>
          </a:p>
          <a:p>
            <a:r>
              <a:rPr lang="en-US" dirty="0" err="1"/>
              <a:t>Copas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WA </a:t>
            </a:r>
            <a:r>
              <a:rPr lang="en-US" dirty="0" err="1"/>
              <a:t>bisa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8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Precursor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55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Aksara</a:t>
            </a:r>
            <a:r>
              <a:rPr lang="en-US" dirty="0"/>
              <a:t> per </a:t>
            </a:r>
            <a:r>
              <a:rPr lang="en-US" dirty="0" err="1"/>
              <a:t>kategori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aksara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8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Bahasa Bali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3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9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banyaknya</a:t>
            </a:r>
            <a:r>
              <a:rPr lang="en-US" dirty="0"/>
              <a:t> orang yang </a:t>
            </a:r>
            <a:r>
              <a:rPr lang="en-US" dirty="0" err="1"/>
              <a:t>mengembangkan</a:t>
            </a:r>
            <a:r>
              <a:rPr lang="en-US" dirty="0"/>
              <a:t> Hari </a:t>
            </a:r>
            <a:r>
              <a:rPr lang="en-US" dirty="0" err="1"/>
              <a:t>Aksara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Hari </a:t>
            </a:r>
            <a:r>
              <a:rPr lang="en-US" dirty="0" err="1"/>
              <a:t>Aksara</a:t>
            </a:r>
            <a:r>
              <a:rPr lang="en-US" dirty="0"/>
              <a:t> juga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cepat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Mahasiswa</a:t>
            </a:r>
            <a:r>
              <a:rPr lang="en-US" dirty="0"/>
              <a:t> di Bali, </a:t>
            </a:r>
            <a:r>
              <a:rPr lang="en-US" dirty="0" err="1"/>
              <a:t>universitas</a:t>
            </a:r>
            <a:r>
              <a:rPr lang="en-US" dirty="0"/>
              <a:t> lain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AI dan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E2479-D4D1-664C-B228-7507BC6BA2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2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C374-B1BA-8D40-A16D-EB71564F3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28B06-8F19-0D43-80E5-8F281CD91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10E82-D487-7340-877D-EB7FB603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48D2D-3050-464A-9364-121B8E34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525C-2E22-184C-9553-BAE6F772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0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B97B-E606-CC4B-A8D1-5303D045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39501-42F4-B947-AA15-7E3B4D261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89F2A-6379-AF43-89DE-0F1E94F42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41AB-C217-C14F-898C-FEF65AA1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2F76F-D30A-E644-8DFB-5BB49BD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8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8A16B-8D4E-2D40-B9C7-A8F04BA38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DD516-3E37-4842-9F22-AAAA49E93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4E750-D91D-9443-A404-88D3EAA1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D8B2-7758-C645-8ADE-21C1DADA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9DD4F-FFD3-AB40-BAB4-5B1B5FB8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6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1BA6-808D-B04C-BD6E-F2950F8B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F15A-D907-9F4C-A682-64E8EEF5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E8B16-1F23-D340-9645-BFB21896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194C7-AAB6-334B-9233-8885C0654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DD43-984A-1E46-A7D0-B28EF482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4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0379-392D-084F-8528-F7241AD88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BD0F3-53AD-E740-9CFA-D43782101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81766-C195-EF48-8112-5CBE7D4B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F279-057A-1B4A-84A4-918E8374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9F786-A228-7147-9467-EB65286D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E239-2C6B-5A4D-B7E4-F4B39CFC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A7673-74FE-454E-9106-4F8D082BD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A50F1-3338-654C-A582-E3F961F5F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05230-3438-3E41-BA86-84A2A6F2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2B3B1-DDBB-2640-9CF8-1410C0A94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0E7EC-A6EB-A74A-9EF3-6F98BCB8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6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420D-32B3-9A47-8BBE-B47A3BAB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BDC40-C13F-2A4B-B1C6-F86D162A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77E1F-66FC-8F4C-BAC4-597BA46F5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72D6E-9967-5348-9437-136272925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5868E-0656-D048-A863-079D39E19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421941-2995-4746-8C69-57CAAD74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45C5EC-D2C7-8640-B7F6-F79655EE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2F6C2-2AEA-6841-9F3C-90612117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DBD9-2678-7E43-8D02-E61E87D7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98A8A-6834-8244-A9BC-1A34BCC5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BE111-0183-694B-9B71-A07FC5D3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D5947-E01A-D249-8A88-FC14744B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15322-2A26-7844-8708-E72ED257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2EC7A-72B1-4347-9130-930149A8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2D7D3-B232-3441-AA92-C8DDCA55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4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66F3-1741-234E-8178-62125B31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2B98-7644-2845-AD39-EA9DBE27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95B7D-B951-5E47-BECB-A4D58B9D1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44486-6805-0E46-9A03-7DC45E50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DC932-03F4-3649-AFEA-953032D57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CA830-1D35-224B-853D-6FCC1D41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9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C398-5B9A-2B49-9FC2-5BA72E3A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22FD33-494D-514F-9D64-F29A83F1E8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49441-30F9-C947-B399-CCBC3C0CD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B3EF4-42BA-DE4B-903C-4BAB9F4C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47495-ACF8-6C42-B6F9-DEBE090C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0FCC3-4799-A24F-905A-BFAD4281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7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1F65D-FCFB-8C49-9949-4F4258E4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BDA70-B08D-724F-B0E0-DFE721053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1AF5-B5BF-DC4F-A15F-5C57B3DD3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414C9-63D8-2547-BFB4-46F591ECC614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62269-0FEA-E843-8751-AF290B24B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E2000-9DB6-5E44-BAE7-175CDCDE7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BAA54-4756-2A41-AC64-4C990FB92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5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7.png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8.png"/><Relationship Id="rId5" Type="http://schemas.openxmlformats.org/officeDocument/2006/relationships/image" Target="../media/image25.tiff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dwianjana.harianugrah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riangr/Dwianjana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C3F910-C37D-8246-B3D8-A9A7284C1847}"/>
              </a:ext>
            </a:extLst>
          </p:cNvPr>
          <p:cNvSpPr txBox="1"/>
          <p:nvPr/>
        </p:nvSpPr>
        <p:spPr>
          <a:xfrm>
            <a:off x="174660" y="6113124"/>
            <a:ext cx="2730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Om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Swastyastu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2B7E1-6DDA-EB4F-9266-98619E11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3308" y="3429000"/>
            <a:ext cx="3219236" cy="3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52B2-99F5-634E-B13D-28881EA5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01" y="3576500"/>
            <a:ext cx="3932237" cy="1600200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Keyboard </a:t>
            </a:r>
            <a:r>
              <a:rPr lang="en-US" sz="6000" dirty="0" err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Aksara</a:t>
            </a:r>
            <a:r>
              <a:rPr lang="en-US" sz="60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4EDF6-FA50-954C-BA42-5E92B379D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7302" y="5176700"/>
            <a:ext cx="3932237" cy="3811588"/>
          </a:xfrm>
        </p:spPr>
        <p:txBody>
          <a:bodyPr/>
          <a:lstStyle/>
          <a:p>
            <a:pPr algn="r"/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latin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aksara</a:t>
            </a:r>
            <a:r>
              <a:rPr lang="en-US" dirty="0"/>
              <a:t> Bali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CBD454-304D-4F4B-BF38-F863A008A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77"/>
          <a:stretch/>
        </p:blipFill>
        <p:spPr>
          <a:xfrm>
            <a:off x="8125753" y="231292"/>
            <a:ext cx="3932237" cy="82906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6FA0E1-624E-D24E-89A5-71D2C86430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778"/>
          <a:stretch/>
        </p:blipFill>
        <p:spPr>
          <a:xfrm rot="16200000">
            <a:off x="-5242740" y="1770089"/>
            <a:ext cx="3245177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7672E3-C8A1-B34C-A2CD-1696B6FE9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18" y="-6999377"/>
            <a:ext cx="3763736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C851C4-E52C-7C4C-90FC-82CC77DE32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623"/>
          <a:stretch/>
        </p:blipFill>
        <p:spPr>
          <a:xfrm>
            <a:off x="4723791" y="-7093088"/>
            <a:ext cx="3175747" cy="6858000"/>
          </a:xfrm>
          <a:prstGeom prst="rect">
            <a:avLst/>
          </a:prstGeom>
        </p:spPr>
      </p:pic>
      <p:pic>
        <p:nvPicPr>
          <p:cNvPr id="27" name="Online Media 26" descr="ketik aksara">
            <a:hlinkClick r:id="" action="ppaction://media"/>
            <a:extLst>
              <a:ext uri="{FF2B5EF4-FFF2-40B4-BE49-F238E27FC236}">
                <a16:creationId xmlns:a16="http://schemas.microsoft.com/office/drawing/2014/main" id="{CAADA6D4-25B0-BC49-B579-FF9E4315DE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5752" y="7082494"/>
            <a:ext cx="3576527" cy="6358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18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6.25E-7 0.385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638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1.85185E-6 L 0.21915 -0.00324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6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04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00599 -0.996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4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6898EA-DB89-D648-B5B1-2285D9D6A1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35" r="51752"/>
          <a:stretch/>
        </p:blipFill>
        <p:spPr>
          <a:xfrm>
            <a:off x="6167309" y="-681857"/>
            <a:ext cx="4201793" cy="8116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852B2-99F5-634E-B13D-28881EA5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16" y="1172887"/>
            <a:ext cx="5114413" cy="1600200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 dirty="0" err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Menggambar</a:t>
            </a:r>
            <a:br>
              <a:rPr lang="en-US" sz="60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900" b="1" dirty="0" err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Aksara</a:t>
            </a:r>
            <a:r>
              <a:rPr lang="en-US" sz="49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Bali</a:t>
            </a:r>
            <a:r>
              <a:rPr lang="en-US" sz="60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4EDF6-FA50-954C-BA42-5E92B379D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0693" y="2773087"/>
            <a:ext cx="3932237" cy="3811588"/>
          </a:xfrm>
        </p:spPr>
        <p:txBody>
          <a:bodyPr/>
          <a:lstStyle/>
          <a:p>
            <a:pPr algn="r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machine learning, Hari </a:t>
            </a:r>
            <a:r>
              <a:rPr lang="en-US" dirty="0" err="1"/>
              <a:t>Aksara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menerjemahkan</a:t>
            </a:r>
            <a:r>
              <a:rPr lang="en-US" dirty="0"/>
              <a:t> </a:t>
            </a:r>
            <a:r>
              <a:rPr lang="en-US" dirty="0" err="1"/>
              <a:t>gerakan</a:t>
            </a:r>
            <a:r>
              <a:rPr lang="en-US" dirty="0"/>
              <a:t> </a:t>
            </a:r>
            <a:r>
              <a:rPr lang="en-US" dirty="0" err="1"/>
              <a:t>jari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aksara</a:t>
            </a:r>
            <a:r>
              <a:rPr lang="en-US" dirty="0"/>
              <a:t> yang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di </a:t>
            </a:r>
            <a:r>
              <a:rPr lang="en-US" b="1" i="1" dirty="0"/>
              <a:t>copy-paste</a:t>
            </a:r>
            <a:endParaRPr lang="en-US" i="1" dirty="0"/>
          </a:p>
        </p:txBody>
      </p:sp>
      <p:pic>
        <p:nvPicPr>
          <p:cNvPr id="3" name="Online Media 2" descr="gambar aksara">
            <a:hlinkClick r:id="" action="ppaction://media"/>
            <a:extLst>
              <a:ext uri="{FF2B5EF4-FFF2-40B4-BE49-F238E27FC236}">
                <a16:creationId xmlns:a16="http://schemas.microsoft.com/office/drawing/2014/main" id="{B6A50D48-4472-B44B-9AF7-B435F4D63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79072" y="273324"/>
            <a:ext cx="3550135" cy="6311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28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B7DC2-5DEA-1542-8C50-4C1E973C5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535" r="51752"/>
          <a:stretch/>
        </p:blipFill>
        <p:spPr>
          <a:xfrm>
            <a:off x="2545865" y="-125503"/>
            <a:ext cx="35501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852B2-99F5-634E-B13D-28881EA5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72887"/>
            <a:ext cx="5114413" cy="16002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FLASH CARD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4EDF6-FA50-954C-BA42-5E92B379D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773087"/>
            <a:ext cx="3932237" cy="3811588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mengetes</a:t>
            </a:r>
            <a:r>
              <a:rPr lang="en-US" dirty="0"/>
              <a:t> </a:t>
            </a:r>
            <a:r>
              <a:rPr lang="en-US" b="1" dirty="0" err="1"/>
              <a:t>kecepatan</a:t>
            </a:r>
            <a:r>
              <a:rPr lang="en-US" dirty="0"/>
              <a:t> dan </a:t>
            </a:r>
            <a:r>
              <a:rPr lang="en-US" b="1" dirty="0" err="1"/>
              <a:t>ketepatan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aksara</a:t>
            </a:r>
            <a:r>
              <a:rPr lang="en-US" dirty="0"/>
              <a:t> Bali</a:t>
            </a:r>
            <a:endParaRPr lang="en-US" i="1" dirty="0"/>
          </a:p>
        </p:txBody>
      </p:sp>
      <p:pic>
        <p:nvPicPr>
          <p:cNvPr id="6" name="Online Media 5" descr="kuis">
            <a:hlinkClick r:id="" action="ppaction://media"/>
            <a:extLst>
              <a:ext uri="{FF2B5EF4-FFF2-40B4-BE49-F238E27FC236}">
                <a16:creationId xmlns:a16="http://schemas.microsoft.com/office/drawing/2014/main" id="{C188A695-1FF7-EF49-9A4C-294DE70B21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7390" y="689506"/>
            <a:ext cx="3019010" cy="53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3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6898EA-DB89-D648-B5B1-2285D9D6A1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35" r="51752"/>
          <a:stretch/>
        </p:blipFill>
        <p:spPr>
          <a:xfrm>
            <a:off x="6167309" y="-681857"/>
            <a:ext cx="4201793" cy="8116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852B2-99F5-634E-B13D-28881EA5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16" y="1172887"/>
            <a:ext cx="5114413" cy="1600200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 dirty="0" err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Mencari</a:t>
            </a:r>
            <a:r>
              <a:rPr lang="en-US" sz="60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dirty="0" err="1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Aksara</a:t>
            </a:r>
            <a:endParaRPr lang="en-US" sz="6000" dirty="0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4EDF6-FA50-954C-BA42-5E92B379D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0693" y="2773087"/>
            <a:ext cx="3932237" cy="3811588"/>
          </a:xfrm>
        </p:spPr>
        <p:txBody>
          <a:bodyPr/>
          <a:lstStyle/>
          <a:p>
            <a:pPr algn="r"/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aksara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mencarinya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cari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menggambarnya</a:t>
            </a:r>
            <a:endParaRPr lang="en-US" i="1" dirty="0"/>
          </a:p>
        </p:txBody>
      </p:sp>
      <p:pic>
        <p:nvPicPr>
          <p:cNvPr id="7" name="Online Media 6" descr="Untitled">
            <a:hlinkClick r:id="" action="ppaction://media"/>
            <a:extLst>
              <a:ext uri="{FF2B5EF4-FFF2-40B4-BE49-F238E27FC236}">
                <a16:creationId xmlns:a16="http://schemas.microsoft.com/office/drawing/2014/main" id="{667888D2-03D5-C247-9634-71D6C4A3ED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3137" y="285282"/>
            <a:ext cx="3550135" cy="63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2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A8A5-5D48-1940-9BD3-AA1DD666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KEDEPAN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3B364-CE69-4547-8833-5927A00CA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2A2CD-E2B9-9C4E-8C90-50F4B0C41F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3912658" y="-372533"/>
            <a:ext cx="14869583" cy="148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0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5D697C4-1C08-2448-881E-9668596A05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</a:blip>
          <a:srcRect t="12912" b="12912"/>
          <a:stretch>
            <a:fillRect/>
          </a:stretch>
        </p:blipFill>
        <p:spPr>
          <a:xfrm rot="384931">
            <a:off x="4288554" y="-634296"/>
            <a:ext cx="10436912" cy="8241081"/>
          </a:xfrm>
          <a:prstGeom prst="flowChartInputOutpu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AC685-1A50-1D46-8406-8608C792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OCR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8064-C436-9B4E-B615-2E2832389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Optical Character Recognition</a:t>
            </a:r>
          </a:p>
        </p:txBody>
      </p:sp>
      <p:pic>
        <p:nvPicPr>
          <p:cNvPr id="8" name="Online Media 7" descr="ocr">
            <a:hlinkClick r:id="" action="ppaction://media"/>
            <a:extLst>
              <a:ext uri="{FF2B5EF4-FFF2-40B4-BE49-F238E27FC236}">
                <a16:creationId xmlns:a16="http://schemas.microsoft.com/office/drawing/2014/main" id="{2114E331-FE42-DA47-8E14-A1CE217DB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01877" y="1183966"/>
            <a:ext cx="7982343" cy="4490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406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5D697C4-1C08-2448-881E-9668596A05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12912" b="12912"/>
          <a:stretch>
            <a:fillRect/>
          </a:stretch>
        </p:blipFill>
        <p:spPr>
          <a:xfrm rot="384931">
            <a:off x="4288554" y="-634296"/>
            <a:ext cx="10436912" cy="8241081"/>
          </a:xfrm>
          <a:prstGeom prst="flowChartInputOutpu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AC685-1A50-1D46-8406-8608C792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BELAJAR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8064-C436-9B4E-B615-2E2832389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demi </a:t>
            </a:r>
            <a:r>
              <a:rPr lang="en-US" dirty="0" err="1"/>
              <a:t>langkah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9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5D697C4-1C08-2448-881E-9668596A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12912" b="12912"/>
          <a:stretch>
            <a:fillRect/>
          </a:stretch>
        </p:blipFill>
        <p:spPr>
          <a:xfrm rot="384931">
            <a:off x="4673224" y="-651515"/>
            <a:ext cx="10386837" cy="8201541"/>
          </a:xfrm>
          <a:prstGeom prst="flowChartInputOutpu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AC685-1A50-1D46-8406-8608C792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CROSS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8064-C436-9B4E-B615-2E2832389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Hari </a:t>
            </a:r>
            <a:r>
              <a:rPr lang="en-US" b="1" dirty="0" err="1"/>
              <a:t>Aksara</a:t>
            </a:r>
            <a:r>
              <a:rPr lang="en-US" b="1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i="1" dirty="0"/>
              <a:t>Flutter</a:t>
            </a:r>
            <a:r>
              <a:rPr lang="en-US" dirty="0"/>
              <a:t> dan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di platform</a:t>
            </a:r>
          </a:p>
          <a:p>
            <a:r>
              <a:rPr lang="en-US" dirty="0"/>
              <a:t>	iOS</a:t>
            </a:r>
          </a:p>
          <a:p>
            <a:r>
              <a:rPr lang="en-US" dirty="0"/>
              <a:t>	Android</a:t>
            </a:r>
          </a:p>
          <a:p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di</a:t>
            </a:r>
          </a:p>
          <a:p>
            <a:r>
              <a:rPr lang="en-US" dirty="0"/>
              <a:t>	Windows</a:t>
            </a:r>
          </a:p>
          <a:p>
            <a:r>
              <a:rPr lang="en-US" dirty="0"/>
              <a:t>	MacOS</a:t>
            </a:r>
          </a:p>
          <a:p>
            <a:r>
              <a:rPr lang="en-US" dirty="0"/>
              <a:t>	Web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900862-92D1-A048-910E-4961B0687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252" y="131665"/>
            <a:ext cx="4266635" cy="67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8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5D697C4-1C08-2448-881E-9668596A05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12912" b="12912"/>
          <a:stretch>
            <a:fillRect/>
          </a:stretch>
        </p:blipFill>
        <p:spPr>
          <a:xfrm rot="384931">
            <a:off x="4253208" y="-3615"/>
            <a:ext cx="9574464" cy="7560084"/>
          </a:xfrm>
          <a:prstGeom prst="flowChartInputOutpu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AC685-1A50-1D46-8406-8608C792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OPEN SOURCE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A55029-9DCF-FD49-A1A1-B39BDECAED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2912" b="12912"/>
          <a:stretch>
            <a:fillRect/>
          </a:stretch>
        </p:blipFill>
        <p:spPr>
          <a:xfrm>
            <a:off x="4772025" y="-344274"/>
            <a:ext cx="9574464" cy="7560084"/>
          </a:xfrm>
          <a:prstGeom prst="flowChartInputOutput">
            <a:avLst/>
          </a:prstGeom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8064-C436-9B4E-B615-2E2832389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4152 Datasets</a:t>
            </a:r>
          </a:p>
          <a:p>
            <a:pPr lvl="1"/>
            <a:r>
              <a:rPr lang="en-US" dirty="0"/>
              <a:t>Data raw</a:t>
            </a:r>
          </a:p>
          <a:p>
            <a:pPr lvl="1"/>
            <a:r>
              <a:rPr lang="en-US" dirty="0"/>
              <a:t>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pre-processing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sebelum</a:t>
            </a:r>
            <a:r>
              <a:rPr lang="en-US" dirty="0"/>
              <a:t> pre-processing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EFF250-3632-2C43-9B19-64616DB85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7542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5D697C4-1C08-2448-881E-9668596A05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12912" b="12912"/>
          <a:stretch>
            <a:fillRect/>
          </a:stretch>
        </p:blipFill>
        <p:spPr>
          <a:xfrm rot="384931">
            <a:off x="4253208" y="-3615"/>
            <a:ext cx="9574464" cy="7560084"/>
          </a:xfrm>
          <a:prstGeom prst="flowChartInputOutpu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AC685-1A50-1D46-8406-8608C792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OPEN API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A55029-9DCF-FD49-A1A1-B39BDECAED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2912" b="12912"/>
          <a:stretch>
            <a:fillRect/>
          </a:stretch>
        </p:blipFill>
        <p:spPr>
          <a:xfrm>
            <a:off x="4772025" y="-344274"/>
            <a:ext cx="9574464" cy="7560084"/>
          </a:xfrm>
          <a:prstGeom prst="flowChartInputOutput">
            <a:avLst/>
          </a:prstGeom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8064-C436-9B4E-B615-2E2832389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API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i="1" dirty="0"/>
              <a:t>backbone</a:t>
            </a:r>
            <a:r>
              <a:rPr lang="en-US" b="1" i="1" dirty="0"/>
              <a:t> Project </a:t>
            </a:r>
            <a:r>
              <a:rPr lang="en-US" b="1" i="1" dirty="0" err="1"/>
              <a:t>Dwianjana</a:t>
            </a:r>
            <a:r>
              <a:rPr lang="en-US" i="1" dirty="0"/>
              <a:t> </a:t>
            </a:r>
            <a:r>
              <a:rPr lang="en-US" i="1" dirty="0" err="1"/>
              <a:t>akan</a:t>
            </a:r>
            <a:r>
              <a:rPr lang="en-US" i="1" dirty="0"/>
              <a:t> </a:t>
            </a:r>
            <a:r>
              <a:rPr lang="en-US" i="1" dirty="0" err="1"/>
              <a:t>dapat</a:t>
            </a:r>
            <a:r>
              <a:rPr lang="en-US" i="1" dirty="0"/>
              <a:t> </a:t>
            </a:r>
            <a:r>
              <a:rPr lang="en-US" i="1" dirty="0" err="1"/>
              <a:t>diakses</a:t>
            </a:r>
            <a:r>
              <a:rPr lang="en-US" i="1" dirty="0"/>
              <a:t> oleh </a:t>
            </a:r>
            <a:r>
              <a:rPr lang="en-US" i="1" dirty="0" err="1"/>
              <a:t>publik</a:t>
            </a:r>
            <a:endParaRPr lang="en-US" i="1" dirty="0"/>
          </a:p>
          <a:p>
            <a:endParaRPr lang="en-US" i="1" dirty="0"/>
          </a:p>
          <a:p>
            <a:r>
              <a:rPr lang="en-US" i="1" dirty="0">
                <a:hlinkClick r:id="rId4"/>
              </a:rPr>
              <a:t>https://dwianjana.harianugrah.com</a:t>
            </a:r>
            <a:endParaRPr lang="en-US" i="1" dirty="0"/>
          </a:p>
          <a:p>
            <a:endParaRPr lang="en-US" i="1" dirty="0"/>
          </a:p>
          <a:p>
            <a:pPr lvl="1"/>
            <a:r>
              <a:rPr lang="en-US" dirty="0"/>
              <a:t>Satu </a:t>
            </a:r>
            <a:r>
              <a:rPr lang="en-US" dirty="0" err="1"/>
              <a:t>Aksara</a:t>
            </a:r>
            <a:endParaRPr lang="en-US" dirty="0"/>
          </a:p>
          <a:p>
            <a:pPr lvl="1"/>
            <a:r>
              <a:rPr lang="en-US" dirty="0"/>
              <a:t>Satu Kata</a:t>
            </a:r>
          </a:p>
          <a:p>
            <a:pPr lvl="1"/>
            <a:r>
              <a:rPr lang="en-US" dirty="0"/>
              <a:t>Satu </a:t>
            </a:r>
            <a:r>
              <a:rPr lang="en-US" dirty="0" err="1"/>
              <a:t>Kalimat</a:t>
            </a:r>
            <a:endParaRPr lang="en-US" dirty="0"/>
          </a:p>
          <a:p>
            <a:pPr lvl="1"/>
            <a:r>
              <a:rPr lang="en-US" dirty="0"/>
              <a:t>Satu </a:t>
            </a:r>
            <a:r>
              <a:rPr lang="en-US" dirty="0" err="1"/>
              <a:t>Teks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F932D38-522E-014C-8F7D-7DF560369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640" y="9906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3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1529F0-C193-564C-8251-6CDA1D03D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17" y="1871453"/>
            <a:ext cx="2953820" cy="2953820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15612-51D1-C94A-BD83-A0ED4AF32CCC}"/>
              </a:ext>
            </a:extLst>
          </p:cNvPr>
          <p:cNvSpPr txBox="1"/>
          <p:nvPr/>
        </p:nvSpPr>
        <p:spPr>
          <a:xfrm>
            <a:off x="4254993" y="2333116"/>
            <a:ext cx="6793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Gusti</a:t>
            </a:r>
            <a:r>
              <a:rPr lang="en-US" sz="3600" dirty="0"/>
              <a:t> </a:t>
            </a:r>
            <a:r>
              <a:rPr lang="en-US" sz="3600" dirty="0" err="1"/>
              <a:t>Bagus</a:t>
            </a:r>
            <a:r>
              <a:rPr lang="en-US" sz="3600" dirty="0"/>
              <a:t> </a:t>
            </a:r>
            <a:r>
              <a:rPr lang="en-US" sz="3600" dirty="0" err="1"/>
              <a:t>Dwi</a:t>
            </a:r>
            <a:r>
              <a:rPr lang="en-US" sz="3600" dirty="0"/>
              <a:t> </a:t>
            </a:r>
            <a:r>
              <a:rPr lang="en-US" sz="3600" dirty="0" err="1"/>
              <a:t>Anugrah</a:t>
            </a:r>
            <a:r>
              <a:rPr lang="en-US" sz="3600" dirty="0"/>
              <a:t> </a:t>
            </a:r>
            <a:r>
              <a:rPr lang="en-US" sz="3600" dirty="0" err="1"/>
              <a:t>Harimurti</a:t>
            </a:r>
            <a:endParaRPr lang="en-US" sz="3600" dirty="0"/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Hari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Anugrah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2E66A9-4E0E-9543-958F-325CE1A3058A}"/>
              </a:ext>
            </a:extLst>
          </p:cNvPr>
          <p:cNvGrpSpPr/>
          <p:nvPr/>
        </p:nvGrpSpPr>
        <p:grpSpPr>
          <a:xfrm>
            <a:off x="448894" y="6240213"/>
            <a:ext cx="2452671" cy="411429"/>
            <a:chOff x="448894" y="6240213"/>
            <a:chExt cx="2452671" cy="411429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4A23A96-BF0B-7141-99FC-7742BA6A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6481" y="6273354"/>
              <a:ext cx="360000" cy="360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14C679A-45D5-AF4C-B36E-3665B865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0611" y="6240213"/>
              <a:ext cx="360000" cy="41142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D6FA77B-740C-404F-99BC-8407F628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8894" y="6267547"/>
              <a:ext cx="360000" cy="37161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C74607-4353-6248-B412-F97C6C5AEAE1}"/>
                </a:ext>
              </a:extLst>
            </p:cNvPr>
            <p:cNvSpPr txBox="1"/>
            <p:nvPr/>
          </p:nvSpPr>
          <p:spPr>
            <a:xfrm>
              <a:off x="1723037" y="6257706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hariangr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0E1791-CFF9-B543-95C5-19DC7B029ACD}"/>
              </a:ext>
            </a:extLst>
          </p:cNvPr>
          <p:cNvGrpSpPr/>
          <p:nvPr/>
        </p:nvGrpSpPr>
        <p:grpSpPr>
          <a:xfrm>
            <a:off x="5494901" y="6233956"/>
            <a:ext cx="2667025" cy="417685"/>
            <a:chOff x="5494901" y="6233956"/>
            <a:chExt cx="2667025" cy="417685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CFB1584-778C-1143-A7D4-2358A4D5A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4901" y="6240212"/>
              <a:ext cx="360000" cy="41142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C13298-FD47-3A4D-B15D-C3EA699550B3}"/>
                </a:ext>
              </a:extLst>
            </p:cNvPr>
            <p:cNvSpPr txBox="1"/>
            <p:nvPr/>
          </p:nvSpPr>
          <p:spPr>
            <a:xfrm>
              <a:off x="5917657" y="6233956"/>
              <a:ext cx="224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blog.harianugrah.com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38D919-2A1E-C445-9FAD-E194B81665B2}"/>
              </a:ext>
            </a:extLst>
          </p:cNvPr>
          <p:cNvGrpSpPr/>
          <p:nvPr/>
        </p:nvGrpSpPr>
        <p:grpSpPr>
          <a:xfrm>
            <a:off x="8448237" y="6230977"/>
            <a:ext cx="3348354" cy="386729"/>
            <a:chOff x="8448237" y="6230977"/>
            <a:chExt cx="3348354" cy="3867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CC9FDB-0617-A74A-B8EC-306045A3DF1A}"/>
                </a:ext>
              </a:extLst>
            </p:cNvPr>
            <p:cNvSpPr txBox="1"/>
            <p:nvPr/>
          </p:nvSpPr>
          <p:spPr>
            <a:xfrm>
              <a:off x="8842962" y="6230977"/>
              <a:ext cx="2953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hariangr.anugrah@gmail.com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BDF05AE-FDB4-A947-92D3-AA0AC44F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48237" y="6257706"/>
              <a:ext cx="360000" cy="3600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95F4ED-BC8D-4546-90DD-14830108140C}"/>
              </a:ext>
            </a:extLst>
          </p:cNvPr>
          <p:cNvGrpSpPr/>
          <p:nvPr/>
        </p:nvGrpSpPr>
        <p:grpSpPr>
          <a:xfrm>
            <a:off x="5130358" y="3649548"/>
            <a:ext cx="4462499" cy="646331"/>
            <a:chOff x="3542495" y="5116281"/>
            <a:chExt cx="4462499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B10232-CC91-6147-8FC4-61892768A958}"/>
                </a:ext>
              </a:extLst>
            </p:cNvPr>
            <p:cNvSpPr txBox="1"/>
            <p:nvPr/>
          </p:nvSpPr>
          <p:spPr>
            <a:xfrm>
              <a:off x="3542495" y="5116281"/>
              <a:ext cx="15648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err="1"/>
                <a:t>Siswa</a:t>
              </a:r>
              <a:endParaRPr lang="en-US" dirty="0"/>
            </a:p>
            <a:p>
              <a:pPr algn="r"/>
              <a:r>
                <a:rPr lang="en-US" dirty="0"/>
                <a:t>SMAN 1 </a:t>
              </a:r>
              <a:r>
                <a:rPr lang="en-US" dirty="0" err="1"/>
                <a:t>Bangli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E23129-A5A5-444E-A837-D4818751848F}"/>
                </a:ext>
              </a:extLst>
            </p:cNvPr>
            <p:cNvSpPr txBox="1"/>
            <p:nvPr/>
          </p:nvSpPr>
          <p:spPr>
            <a:xfrm>
              <a:off x="5915127" y="5116281"/>
              <a:ext cx="2089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Mahasiswa</a:t>
              </a:r>
              <a:endParaRPr lang="en-US" dirty="0"/>
            </a:p>
            <a:p>
              <a:r>
                <a:rPr lang="en-US" dirty="0" err="1"/>
                <a:t>Universitas</a:t>
              </a:r>
              <a:r>
                <a:rPr lang="en-US" dirty="0"/>
                <a:t> </a:t>
              </a:r>
              <a:r>
                <a:rPr lang="en-US" dirty="0" err="1"/>
                <a:t>Udayana</a:t>
              </a:r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EA5B24E-8493-FC47-86A9-9A6CC7E50546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5107347" y="5439447"/>
              <a:ext cx="807780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BBC6A67-EC8E-E245-83E0-12229FA4D03E}"/>
              </a:ext>
            </a:extLst>
          </p:cNvPr>
          <p:cNvGrpSpPr/>
          <p:nvPr/>
        </p:nvGrpSpPr>
        <p:grpSpPr>
          <a:xfrm>
            <a:off x="3284984" y="6240212"/>
            <a:ext cx="1845374" cy="375740"/>
            <a:chOff x="3284984" y="6240212"/>
            <a:chExt cx="1845374" cy="37574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C44F7F-04E2-B444-9EC2-7D5C26949446}"/>
                </a:ext>
              </a:extLst>
            </p:cNvPr>
            <p:cNvSpPr txBox="1"/>
            <p:nvPr/>
          </p:nvSpPr>
          <p:spPr>
            <a:xfrm>
              <a:off x="3711315" y="6240212"/>
              <a:ext cx="1419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Hari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Anugrah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053919B8-874B-0446-B7A5-374FA0FDF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84984" y="6255952"/>
              <a:ext cx="405000" cy="360000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3EE036-5D26-EC48-BC9C-C905984A192A}"/>
              </a:ext>
            </a:extLst>
          </p:cNvPr>
          <p:cNvCxnSpPr/>
          <p:nvPr/>
        </p:nvCxnSpPr>
        <p:spPr>
          <a:xfrm>
            <a:off x="4522592" y="3500285"/>
            <a:ext cx="4994787" cy="0"/>
          </a:xfrm>
          <a:prstGeom prst="line">
            <a:avLst/>
          </a:prstGeom>
          <a:ln w="38100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5D697C4-1C08-2448-881E-9668596A05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12912" b="12912"/>
          <a:stretch>
            <a:fillRect/>
          </a:stretch>
        </p:blipFill>
        <p:spPr>
          <a:xfrm rot="384931">
            <a:off x="4253208" y="-3615"/>
            <a:ext cx="9574464" cy="7560084"/>
          </a:xfrm>
          <a:prstGeom prst="flowChartInputOutpu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AC685-1A50-1D46-8406-8608C792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OFFLINE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A55029-9DCF-FD49-A1A1-B39BDECAED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2912" b="12912"/>
          <a:stretch>
            <a:fillRect/>
          </a:stretch>
        </p:blipFill>
        <p:spPr>
          <a:xfrm>
            <a:off x="4772025" y="-344274"/>
            <a:ext cx="9574464" cy="7560084"/>
          </a:xfrm>
          <a:prstGeom prst="flowChartInputOutput">
            <a:avLst/>
          </a:prstGeom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8064-C436-9B4E-B615-2E2832389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offline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b="1" dirty="0"/>
              <a:t>Hari </a:t>
            </a:r>
            <a:r>
              <a:rPr lang="en-US" b="1" dirty="0" err="1"/>
              <a:t>Aksara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offline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94E71D-A403-3144-91FB-9628E58FF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0160" y="997368"/>
            <a:ext cx="4724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88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CA02-A4B2-C24F-B8AA-BBB483C5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hlinkClick r:id="rId2"/>
              </a:rPr>
              <a:t>Github.com/hariangr/Dwianjana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2FDE5-8F4A-254C-AA5C-4BF9643A6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Slide, datasets dan info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di</a:t>
            </a:r>
          </a:p>
        </p:txBody>
      </p:sp>
    </p:spTree>
    <p:extLst>
      <p:ext uri="{BB962C8B-B14F-4D97-AF65-F5344CB8AC3E}">
        <p14:creationId xmlns:p14="http://schemas.microsoft.com/office/powerpoint/2010/main" val="539334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A8A5-5D48-1940-9BD3-AA1DD666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TERIMAKASIH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48A7-8E9C-3A46-8285-DCDD7F108793}"/>
              </a:ext>
            </a:extLst>
          </p:cNvPr>
          <p:cNvSpPr txBox="1"/>
          <p:nvPr/>
        </p:nvSpPr>
        <p:spPr>
          <a:xfrm>
            <a:off x="174660" y="6113124"/>
            <a:ext cx="5107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Om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Santih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Santih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Santih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Om~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C521A-6377-5445-9F58-34CFCCA9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119" y="3429000"/>
            <a:ext cx="3219236" cy="3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35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1706E6-202E-D443-ACD2-18A1CDB5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1420283" y="-3258399"/>
            <a:ext cx="14869583" cy="1486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C2C29-7A68-9441-A242-46E1B9BD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Perlindungan</a:t>
            </a:r>
            <a:r>
              <a:rPr lang="en-US" sz="4400" dirty="0">
                <a:solidFill>
                  <a:schemeClr val="tx2"/>
                </a:solidFill>
              </a:rPr>
              <a:t> dan </a:t>
            </a:r>
            <a:r>
              <a:rPr lang="en-US" sz="4400" dirty="0" err="1">
                <a:solidFill>
                  <a:schemeClr val="tx2"/>
                </a:solidFill>
              </a:rPr>
              <a:t>Penggunaan</a:t>
            </a:r>
            <a:r>
              <a:rPr lang="en-US" sz="4400" dirty="0">
                <a:solidFill>
                  <a:schemeClr val="tx2"/>
                </a:solidFill>
              </a:rPr>
              <a:t> Bahasa, </a:t>
            </a:r>
            <a:r>
              <a:rPr lang="en-US" sz="4400" dirty="0" err="1">
                <a:solidFill>
                  <a:schemeClr val="tx2"/>
                </a:solidFill>
              </a:rPr>
              <a:t>Aksara</a:t>
            </a:r>
            <a:r>
              <a:rPr lang="en-US" sz="4400" dirty="0">
                <a:solidFill>
                  <a:schemeClr val="tx2"/>
                </a:solidFill>
              </a:rPr>
              <a:t>, dan Sastra Bali </a:t>
            </a:r>
            <a:r>
              <a:rPr lang="en-US" sz="4400" dirty="0" err="1">
                <a:solidFill>
                  <a:schemeClr val="tx2"/>
                </a:solidFill>
              </a:rPr>
              <a:t>serta</a:t>
            </a:r>
            <a:r>
              <a:rPr lang="en-US" sz="4400" dirty="0">
                <a:solidFill>
                  <a:schemeClr val="tx2"/>
                </a:solidFill>
              </a:rPr>
              <a:t> </a:t>
            </a:r>
            <a:r>
              <a:rPr lang="en-US" sz="4400" dirty="0" err="1">
                <a:solidFill>
                  <a:schemeClr val="tx2"/>
                </a:solidFill>
              </a:rPr>
              <a:t>Penyelenggaraan</a:t>
            </a:r>
            <a:r>
              <a:rPr lang="en-US" sz="4400" dirty="0">
                <a:solidFill>
                  <a:schemeClr val="tx2"/>
                </a:solidFill>
              </a:rPr>
              <a:t> </a:t>
            </a:r>
            <a:r>
              <a:rPr lang="en-US" sz="4400" dirty="0" err="1">
                <a:solidFill>
                  <a:schemeClr val="tx2"/>
                </a:solidFill>
              </a:rPr>
              <a:t>Bulan</a:t>
            </a:r>
            <a:r>
              <a:rPr lang="en-US" sz="4400" dirty="0">
                <a:solidFill>
                  <a:schemeClr val="tx2"/>
                </a:solidFill>
              </a:rPr>
              <a:t> Bahasa Bali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4E947-CB3F-A641-914A-C4C7D9A79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Pergub</a:t>
            </a:r>
            <a:r>
              <a:rPr lang="en-US" dirty="0"/>
              <a:t> No 80 </a:t>
            </a:r>
            <a:r>
              <a:rPr lang="en-US" dirty="0" err="1"/>
              <a:t>Tahun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9819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50A70E-0E63-C546-AB22-47D5DBB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82" y="1819382"/>
            <a:ext cx="3219236" cy="3219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7F967-0CF9-414C-8499-715CB70E6EEB}"/>
              </a:ext>
            </a:extLst>
          </p:cNvPr>
          <p:cNvSpPr txBox="1"/>
          <p:nvPr/>
        </p:nvSpPr>
        <p:spPr>
          <a:xfrm>
            <a:off x="4144185" y="4777008"/>
            <a:ext cx="3903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AAD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 </a:t>
            </a:r>
            <a:r>
              <a:rPr lang="en-US" sz="2800" b="1" dirty="0">
                <a:solidFill>
                  <a:srgbClr val="0D85B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DWIANJANA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2BD32-C5FA-614E-AAF6-9ADB07B4A101}"/>
              </a:ext>
            </a:extLst>
          </p:cNvPr>
          <p:cNvSpPr txBox="1"/>
          <p:nvPr/>
        </p:nvSpPr>
        <p:spPr>
          <a:xfrm>
            <a:off x="4852711" y="4780039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AAD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HARI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>
                <a:solidFill>
                  <a:srgbClr val="0D85B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AKSARA</a:t>
            </a:r>
          </a:p>
        </p:txBody>
      </p:sp>
    </p:spTree>
    <p:extLst>
      <p:ext uri="{BB962C8B-B14F-4D97-AF65-F5344CB8AC3E}">
        <p14:creationId xmlns:p14="http://schemas.microsoft.com/office/powerpoint/2010/main" val="316892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A8A5-5D48-1940-9BD3-AA1DD666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SEBELUM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CBB66-69A6-FC49-B78E-F01149D16D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3388784" y="-278132"/>
            <a:ext cx="14869583" cy="148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8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376123-3150-8540-8E4A-112DD7D2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41" y="-26894"/>
            <a:ext cx="9206753" cy="69089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DC4D3E2-6DBE-844C-96BC-97A658B03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739" y="5839326"/>
            <a:ext cx="484771" cy="430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03C264-DC0C-8A43-8623-851615C213D6}"/>
              </a:ext>
            </a:extLst>
          </p:cNvPr>
          <p:cNvSpPr txBox="1"/>
          <p:nvPr/>
        </p:nvSpPr>
        <p:spPr>
          <a:xfrm>
            <a:off x="1187510" y="5780505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Bandara</a:t>
            </a:r>
            <a:endParaRPr lang="en-US" sz="1400" dirty="0"/>
          </a:p>
          <a:p>
            <a:r>
              <a:rPr lang="en-US" sz="1400" dirty="0">
                <a:solidFill>
                  <a:schemeClr val="accent1"/>
                </a:solidFill>
              </a:rPr>
              <a:t>NGURAH RAI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B9F1E-7FD1-1A42-ACAC-7F5507116353}"/>
              </a:ext>
            </a:extLst>
          </p:cNvPr>
          <p:cNvSpPr txBox="1"/>
          <p:nvPr/>
        </p:nvSpPr>
        <p:spPr>
          <a:xfrm>
            <a:off x="816394" y="1677232"/>
            <a:ext cx="111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Huruf</a:t>
            </a:r>
            <a:r>
              <a:rPr lang="en-US" sz="1600" dirty="0"/>
              <a:t> Latin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30157-98DA-4744-8105-A8CEF94D1F44}"/>
              </a:ext>
            </a:extLst>
          </p:cNvPr>
          <p:cNvSpPr txBox="1"/>
          <p:nvPr/>
        </p:nvSpPr>
        <p:spPr>
          <a:xfrm>
            <a:off x="702739" y="2860242"/>
            <a:ext cx="1660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Kanji </a:t>
            </a:r>
            <a:r>
              <a:rPr lang="en-US" sz="1600" dirty="0" err="1"/>
              <a:t>Jepang</a:t>
            </a:r>
            <a:r>
              <a:rPr lang="en-US" sz="1600" dirty="0"/>
              <a:t>/</a:t>
            </a:r>
            <a:r>
              <a:rPr lang="en-US" sz="1600" dirty="0" err="1"/>
              <a:t>Cina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AE8A-75F8-2649-8BBD-36ACD8872F14}"/>
              </a:ext>
            </a:extLst>
          </p:cNvPr>
          <p:cNvSpPr txBox="1"/>
          <p:nvPr/>
        </p:nvSpPr>
        <p:spPr>
          <a:xfrm>
            <a:off x="816394" y="2229786"/>
            <a:ext cx="163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Bahasa Indonesia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2800C-EF8C-2A4B-ADAE-53C8AA559495}"/>
              </a:ext>
            </a:extLst>
          </p:cNvPr>
          <p:cNvSpPr txBox="1"/>
          <p:nvPr/>
        </p:nvSpPr>
        <p:spPr>
          <a:xfrm>
            <a:off x="533629" y="1385330"/>
            <a:ext cx="1376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Bahasa </a:t>
            </a:r>
            <a:r>
              <a:rPr lang="en-US" sz="1600" dirty="0" err="1"/>
              <a:t>Inggris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49FE6E-F5CA-3A47-844C-253199797917}"/>
              </a:ext>
            </a:extLst>
          </p:cNvPr>
          <p:cNvCxnSpPr>
            <a:stCxn id="9" idx="3"/>
          </p:cNvCxnSpPr>
          <p:nvPr/>
        </p:nvCxnSpPr>
        <p:spPr>
          <a:xfrm>
            <a:off x="1930482" y="1846509"/>
            <a:ext cx="3548600" cy="0"/>
          </a:xfrm>
          <a:prstGeom prst="straightConnector1">
            <a:avLst/>
          </a:prstGeom>
          <a:ln w="57150">
            <a:solidFill>
              <a:srgbClr val="0AAD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7E14E1-4F8A-1A44-8A81-03CC9BD12486}"/>
              </a:ext>
            </a:extLst>
          </p:cNvPr>
          <p:cNvCxnSpPr>
            <a:cxnSpLocks/>
          </p:cNvCxnSpPr>
          <p:nvPr/>
        </p:nvCxnSpPr>
        <p:spPr>
          <a:xfrm>
            <a:off x="1930482" y="1593234"/>
            <a:ext cx="4967752" cy="0"/>
          </a:xfrm>
          <a:prstGeom prst="straightConnector1">
            <a:avLst/>
          </a:prstGeom>
          <a:ln w="57150">
            <a:solidFill>
              <a:srgbClr val="0AAD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F7A878-94D1-2C44-92A6-24E617FBCF8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50175" y="2229786"/>
            <a:ext cx="2626574" cy="169277"/>
          </a:xfrm>
          <a:prstGeom prst="straightConnector1">
            <a:avLst/>
          </a:prstGeom>
          <a:ln w="57150">
            <a:solidFill>
              <a:srgbClr val="0AAD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5D48C4-7417-7F44-AD2B-4EA4E2C23ECC}"/>
              </a:ext>
            </a:extLst>
          </p:cNvPr>
          <p:cNvCxnSpPr>
            <a:cxnSpLocks/>
          </p:cNvCxnSpPr>
          <p:nvPr/>
        </p:nvCxnSpPr>
        <p:spPr>
          <a:xfrm flipV="1">
            <a:off x="2362873" y="2370125"/>
            <a:ext cx="2713876" cy="646623"/>
          </a:xfrm>
          <a:prstGeom prst="straightConnector1">
            <a:avLst/>
          </a:prstGeom>
          <a:ln w="57150">
            <a:solidFill>
              <a:srgbClr val="0AAD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D2D377-B859-574B-A180-0D62FB031D6C}"/>
              </a:ext>
            </a:extLst>
          </p:cNvPr>
          <p:cNvSpPr txBox="1"/>
          <p:nvPr/>
        </p:nvSpPr>
        <p:spPr>
          <a:xfrm>
            <a:off x="1009059" y="3612076"/>
            <a:ext cx="1087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Aksara</a:t>
            </a:r>
            <a:r>
              <a:rPr lang="en-US" sz="1600" dirty="0"/>
              <a:t> Bali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641C28-DEA0-BD4A-8F9B-BC9E1AE41EBF}"/>
              </a:ext>
            </a:extLst>
          </p:cNvPr>
          <p:cNvSpPr txBox="1"/>
          <p:nvPr/>
        </p:nvSpPr>
        <p:spPr>
          <a:xfrm>
            <a:off x="2010076" y="3477405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6CE7D7-5274-D14D-A5A0-C3F3D4364525}"/>
              </a:ext>
            </a:extLst>
          </p:cNvPr>
          <p:cNvSpPr/>
          <p:nvPr/>
        </p:nvSpPr>
        <p:spPr>
          <a:xfrm>
            <a:off x="8383177" y="805699"/>
            <a:ext cx="1593364" cy="1593364"/>
          </a:xfrm>
          <a:prstGeom prst="ellipse">
            <a:avLst/>
          </a:prstGeom>
          <a:solidFill>
            <a:schemeClr val="bg2">
              <a:alpha val="5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B2958-48CB-1E46-923A-F62F45E353EB}"/>
              </a:ext>
            </a:extLst>
          </p:cNvPr>
          <p:cNvSpPr txBox="1"/>
          <p:nvPr/>
        </p:nvSpPr>
        <p:spPr>
          <a:xfrm>
            <a:off x="532981" y="424007"/>
            <a:ext cx="1999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TEMUKAN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MASALAHNYA</a:t>
            </a:r>
          </a:p>
        </p:txBody>
      </p:sp>
    </p:spTree>
    <p:extLst>
      <p:ext uri="{BB962C8B-B14F-4D97-AF65-F5344CB8AC3E}">
        <p14:creationId xmlns:p14="http://schemas.microsoft.com/office/powerpoint/2010/main" val="18051800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1"/>
      <p:bldP spid="23" grpId="0"/>
      <p:bldP spid="24" grpId="0"/>
      <p:bldP spid="25" grpId="0" animBg="1"/>
      <p:bldP spid="2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Untitled">
            <a:hlinkClick r:id="" action="ppaction://media"/>
            <a:extLst>
              <a:ext uri="{FF2B5EF4-FFF2-40B4-BE49-F238E27FC236}">
                <a16:creationId xmlns:a16="http://schemas.microsoft.com/office/drawing/2014/main" id="{19ED2C79-E20D-144A-9BFA-F492048C4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0462" y="1080988"/>
            <a:ext cx="9883776" cy="5559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921AF-7819-4546-A9F0-617E8BCBAAC6}"/>
              </a:ext>
            </a:extLst>
          </p:cNvPr>
          <p:cNvSpPr txBox="1"/>
          <p:nvPr/>
        </p:nvSpPr>
        <p:spPr>
          <a:xfrm>
            <a:off x="3561655" y="342900"/>
            <a:ext cx="508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MENGECEK DALAM </a:t>
            </a:r>
            <a:r>
              <a:rPr lang="en-US" sz="2800" b="1" dirty="0">
                <a:solidFill>
                  <a:srgbClr val="00B0F0"/>
                </a:solidFill>
              </a:rPr>
              <a:t>AKSARA</a:t>
            </a:r>
            <a:r>
              <a:rPr lang="en-US" sz="2800" dirty="0">
                <a:solidFill>
                  <a:srgbClr val="00B0F0"/>
                </a:solidFill>
              </a:rPr>
              <a:t> LAIN</a:t>
            </a:r>
          </a:p>
        </p:txBody>
      </p:sp>
    </p:spTree>
    <p:extLst>
      <p:ext uri="{BB962C8B-B14F-4D97-AF65-F5344CB8AC3E}">
        <p14:creationId xmlns:p14="http://schemas.microsoft.com/office/powerpoint/2010/main" val="211942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A8A5-5D48-1940-9BD3-AA1DD666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SEKARANG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3B364-CE69-4547-8833-5927A00CA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0A49E-1A0F-3D40-95BD-559DC9761E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0" y="0"/>
            <a:ext cx="14869583" cy="148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9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52B2-99F5-634E-B13D-28881EA5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92" y="457200"/>
            <a:ext cx="3932237" cy="1600200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Latin → Bali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4EDF6-FA50-954C-BA42-5E92B379D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0693" y="2057400"/>
            <a:ext cx="3932237" cy="3811588"/>
          </a:xfrm>
        </p:spPr>
        <p:txBody>
          <a:bodyPr/>
          <a:lstStyle/>
          <a:p>
            <a:pPr algn="r"/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latin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aksara</a:t>
            </a:r>
            <a:r>
              <a:rPr lang="en-US" dirty="0"/>
              <a:t> Bali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78C70-75FE-8843-A592-885FF177B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/>
          <a:stretch/>
        </p:blipFill>
        <p:spPr>
          <a:xfrm>
            <a:off x="5921291" y="328863"/>
            <a:ext cx="2924504" cy="6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8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349</Words>
  <Application>Microsoft Macintosh PowerPoint</Application>
  <PresentationFormat>Widescreen</PresentationFormat>
  <Paragraphs>101</Paragraphs>
  <Slides>22</Slides>
  <Notes>11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Perlindungan dan Penggunaan Bahasa, Aksara, dan Sastra Bali serta Penyelenggaraan Bulan Bahasa Bali</vt:lpstr>
      <vt:lpstr>PowerPoint Presentation</vt:lpstr>
      <vt:lpstr>SEBELUM</vt:lpstr>
      <vt:lpstr>PowerPoint Presentation</vt:lpstr>
      <vt:lpstr>PowerPoint Presentation</vt:lpstr>
      <vt:lpstr>SEKARANG</vt:lpstr>
      <vt:lpstr>Latin → Bali</vt:lpstr>
      <vt:lpstr>Keyboard Aksara Bali</vt:lpstr>
      <vt:lpstr>Menggambar Aksara Bali </vt:lpstr>
      <vt:lpstr>FLASH CARD</vt:lpstr>
      <vt:lpstr>Mencari Aksara</vt:lpstr>
      <vt:lpstr>KEDEPAN</vt:lpstr>
      <vt:lpstr>OCR</vt:lpstr>
      <vt:lpstr>BELAJAR</vt:lpstr>
      <vt:lpstr>CROSS PLATFORM</vt:lpstr>
      <vt:lpstr>OPEN SOURCE</vt:lpstr>
      <vt:lpstr>OPEN API</vt:lpstr>
      <vt:lpstr>OFFLINE</vt:lpstr>
      <vt:lpstr>Github.com/hariangr/Dwianjana</vt:lpstr>
      <vt:lpstr>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 Anugrah</dc:creator>
  <cp:lastModifiedBy>Hari Anugrah</cp:lastModifiedBy>
  <cp:revision>56</cp:revision>
  <dcterms:created xsi:type="dcterms:W3CDTF">2019-08-07T05:15:02Z</dcterms:created>
  <dcterms:modified xsi:type="dcterms:W3CDTF">2019-08-08T06:10:59Z</dcterms:modified>
</cp:coreProperties>
</file>